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9F4A-C027-7341-920F-DF2E8E106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F82B3-2160-B144-926B-199E4766B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BF1B6-BF1C-D840-93B9-D667E8AD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2F2ED-F21B-A64D-8D63-13ACE0B13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A8727-EC8E-544A-B142-52FE4355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9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5FE0-FC93-DC4F-BEB1-79CA9701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C57BF-128A-5640-BF1E-9254F0E66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24196-EF0A-9248-BA30-BA44D8B0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EC80D-A401-A94D-AD14-5F37E5FD8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82E03-608C-FE47-B690-A43A7453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63821-5A15-0A45-B020-0F8FF7A8C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9EA14-189B-EA4C-B007-F3EA1D4C2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1FCDA-835E-EF42-852B-B0365277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E691E-9E9E-9945-881D-1A77A8CCE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F836E-7E60-324C-8C3F-32AE65EF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9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ED12-D5E1-7E4C-BF25-2B4A420B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279F1-30D2-274B-9EEF-80B86FF06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F4C00-31B7-BD4C-BFA3-06109B63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374A1-FD4C-4546-BBF2-0B1789A1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1F468-577F-1F4F-AC4A-7DDD04EE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9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6FF4-CDD4-9042-B2F5-8F10A2AF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0A395-3F4F-4842-BE35-9D5A4E3B0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5C5AA-7FF4-8A4C-96C4-CF2D520C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6D44E-DB0E-E54C-80F7-ECBB0302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3E09B-1C29-CA4E-8476-C7E47F41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5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5C70-64FB-7C47-8A92-46ACD3A1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5B6B-C55A-BB47-9D2C-18A922156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EAC0D-2BDE-7746-8092-094826064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DF4C8-F4F1-0C4B-8E28-86D6C8F7A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A016E-4A74-AD4D-8FF2-BF8184AD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09654-631A-EA4B-8423-24229323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3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119A-E5D1-7447-A57D-EFD208505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034B3-A324-6B48-86DB-65AC44272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81A50-B49D-7047-949A-34600E49F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CE2AB2-B4A6-FC48-8485-1673FC4CD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C413F4-044F-A146-B6DF-FC7806D51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6E2B09-2E87-0941-A736-023E3D11F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5E41B-240E-274C-B046-3BC4AA11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818B07-8677-8E41-A962-AD6CF69C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F4189-A15A-B642-ADFB-E6F20D8F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1D704-C064-AA4F-A64D-7EDF2D34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77F35-916F-4D45-BE0F-292AB319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B6EDB-2A56-5B44-A440-B0C6904F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6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C91D97-FCBC-EA4E-BDDD-5778A050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2BB70-2C82-5B4A-BF6F-206E72206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EEB1B-AEC9-2D4B-83BB-F8CF98623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3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FA37D-85A3-9F48-9459-D8B830DD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C5FCC-44FD-AA49-8927-40E479B77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E2AFA-09D1-124F-9ED7-75A6AA72C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65E2E-AB17-8E46-93A5-B7831F91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6AD7C-0A17-7644-97FB-07F41D07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8C3B1-634F-BB4A-A7F7-D1E8BF0E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2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1703F-C523-894D-BADA-BD3D80127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EE15EE-9609-A645-9403-E04A9C7F3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892C4-7D42-EC43-A294-85FE2A892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DBE4A-F9D2-DF4F-BFF2-F0CF0439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352D8-E51A-574A-99A5-551706D4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4A08A-F29E-1042-8B31-CA265441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2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3836A-D865-C34A-AE19-E0FFD3E0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D8F91-50EA-6244-9A61-F20AA4A79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2666C-FACD-1040-B576-B102E060A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4671-7C47-B542-B255-39A49B14CE5E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1C953-E871-C74E-BC61-050CD99D0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EB14B-0BB3-0B48-9C77-2B2000550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4B51-58E4-AE44-BED2-3A68DB7B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3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78BE4-7DF2-7347-8462-789FF2D28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Put your city’s name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FD471-7448-EE46-8049-E06535315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Put your name here</a:t>
            </a:r>
          </a:p>
          <a:p>
            <a:r>
              <a:rPr lang="en-US" dirty="0"/>
              <a:t>Put your class period here</a:t>
            </a:r>
          </a:p>
        </p:txBody>
      </p:sp>
    </p:spTree>
    <p:extLst>
      <p:ext uri="{BB962C8B-B14F-4D97-AF65-F5344CB8AC3E}">
        <p14:creationId xmlns:p14="http://schemas.microsoft.com/office/powerpoint/2010/main" val="352818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7F08-5BE0-E445-BAA1-4C0E0E1EE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74E4-5319-AD45-981A-A9543C17F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87619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Pick a design theme for your presentation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On each slide in this template, there are instructions on what you need to include for this section of your presentation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You can use multiple slides to present the required information for a given section of your presentation – most sections will take more than one slide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If you have questions, ask them during our online class or email your teacher with your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Double check each section to make sure that you have included everything you need for that section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You will be uploading your presentation to CANVAS for feedback once you have completed each section.  This will ensure that you get a PROFICIENT OR EXEMPLARY FOR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9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E162-D04D-6546-99B0-23FAB190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City Data – </a:t>
            </a:r>
            <a:r>
              <a:rPr lang="en-US" b="1" dirty="0">
                <a:solidFill>
                  <a:srgbClr val="FF0000"/>
                </a:solidFill>
              </a:rPr>
              <a:t>DUE: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86AAD-8F5A-0B45-902A-1271D3E1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Include information on: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Name of your city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Location of your city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Map Coordinates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What country it is located in when looking at a world map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What type of climate does it have?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What type of weather does your city have during each season (spring, summer, fall, and winter)?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Include average temperatures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Include what the humidity is like during each month of the year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What are the top 5 natural resources found in the area your city is located?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Include at least two charts or graphs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Include at least one picture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54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238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Put your city’s name here</vt:lpstr>
      <vt:lpstr>Instructions</vt:lpstr>
      <vt:lpstr>City Data – DUE: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your city’s name here</dc:title>
  <dc:creator>Smith, Debbra L</dc:creator>
  <cp:lastModifiedBy>Smith, Debbra L</cp:lastModifiedBy>
  <cp:revision>1</cp:revision>
  <dcterms:created xsi:type="dcterms:W3CDTF">2021-03-13T00:35:10Z</dcterms:created>
  <dcterms:modified xsi:type="dcterms:W3CDTF">2021-03-13T01:02:10Z</dcterms:modified>
</cp:coreProperties>
</file>